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97" r:id="rId1"/>
  </p:sldMasterIdLst>
  <p:notesMasterIdLst>
    <p:notesMasterId r:id="rId11"/>
  </p:notesMasterIdLst>
  <p:sldIdLst>
    <p:sldId id="4223" r:id="rId2"/>
    <p:sldId id="4224" r:id="rId3"/>
    <p:sldId id="4225" r:id="rId4"/>
    <p:sldId id="269" r:id="rId5"/>
    <p:sldId id="270" r:id="rId6"/>
    <p:sldId id="271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2" autoAdjust="0"/>
    <p:restoredTop sz="86642" autoAdjust="0"/>
  </p:normalViewPr>
  <p:slideViewPr>
    <p:cSldViewPr>
      <p:cViewPr varScale="1">
        <p:scale>
          <a:sx n="115" d="100"/>
          <a:sy n="115" d="100"/>
        </p:scale>
        <p:origin x="11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F4CD6AF-7CFF-448C-9956-1A0C208984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D58732A-841A-40C7-BC8A-2F8377E8C7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8972BBC-A537-43A6-B147-551FF255E1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3F268-30F5-4EFC-A4E7-3FD1A83D0A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6845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E230966-2702-4C1E-AE80-1A46390E1E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66D297B-46A2-48F0-9CD2-A7B5121C0C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2C141D3-0E21-4007-B5BB-BBAEADFBB3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290FE-37D9-4244-8C35-380B99FAE6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3887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3FC54BA-E139-44AA-AE42-CBA2000526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96E0C9-C65E-4BA6-84B9-1166CFF04E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B9773C2-8980-4A70-AEA3-35C925E1DC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29ACC-23EC-4A05-90FA-3B66432A96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161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257C416-E0DC-42E4-A541-9DA2892E35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EC276C0-370D-4D40-8D42-C9A2A8689A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3C92295-441B-49F8-B616-F57B21B436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C780A-02FB-452E-9F5A-0DBA0E30F02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129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3FB088E-8520-41CE-9077-2B1EB21452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79CEE13-0B2C-4444-B1D3-F33D4C8F2F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E05E952-D661-4924-8EC1-CFFB6291C3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D4BDA-517C-4E6C-8DE2-1B4F140C39D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895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1825265-78CA-41E5-91C5-7DB08ACF2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2A62492-8272-43BB-B32B-665D1C91D3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AE40DEB-DE73-486A-AB69-CDEC908960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DD02C-6DE4-4049-ABD2-5668B40BC97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656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EFA4D117-94A1-4A77-BF3C-D8B9D40D72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B833475C-D33F-4783-9BB3-FBF6EC7636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83287D4A-7AF4-4462-B659-B3F25749C7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5B190-E871-44DC-B8F2-13F3139284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5327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2B7896D7-716E-4AFC-8B32-9FCC65C77A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A46D13C2-921B-4057-8A1C-09C4E00793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B2893039-E29F-4FC0-8937-DCEE217ECC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7F1BE-65EC-4316-A636-86B75D7BF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067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F21B98CE-8A37-4410-AC2A-B9EC37DE65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93F44351-8734-44F9-9BE2-6DAD4CC0F5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100B0978-90DD-4562-87B2-0D9A712B1B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930F9-50CB-41F6-8539-AB4F0267E6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9298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C3CB5B6-EA2F-4DA8-92C8-92F12A9690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EC6577C-489E-4CA8-B439-C7DD0DFFD9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5379F00-48E3-4983-92C6-F8C9A02503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4F77F-BF6E-44E9-990C-0CC829629A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5456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EED70BF-0478-4294-A592-EF98BB3BD2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9BB8B72-A724-4DBD-8517-23C2D12B9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0B79DF5-F05C-42D8-BB8B-E7E8390946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8836B-4D4B-4A3E-A86D-642401148D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3878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7E6BA955-CAA6-4AE2-BF03-6AB40B8F28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EE63A1C6-FF86-4C59-A904-52DCB483D1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B1A9834B-32E7-4173-B4B7-64893621EC1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B3CA14C0-82CA-402D-B469-FA77B908778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xmlns="" id="{C825E285-1B3B-4B5D-9A50-975FE9752E3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09F7378-955A-4834-80AF-E5BAE8C65F2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6587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98" r:id="rId1"/>
    <p:sldLayoutId id="2147484699" r:id="rId2"/>
    <p:sldLayoutId id="2147484700" r:id="rId3"/>
    <p:sldLayoutId id="2147484701" r:id="rId4"/>
    <p:sldLayoutId id="2147484702" r:id="rId5"/>
    <p:sldLayoutId id="2147484703" r:id="rId6"/>
    <p:sldLayoutId id="2147484704" r:id="rId7"/>
    <p:sldLayoutId id="2147484705" r:id="rId8"/>
    <p:sldLayoutId id="2147484706" r:id="rId9"/>
    <p:sldLayoutId id="2147484707" r:id="rId10"/>
    <p:sldLayoutId id="21474847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6223052A-6F52-46CE-BA7C-A7AF2A3BF8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95400"/>
            <a:ext cx="8229600" cy="3124200"/>
          </a:xfrm>
        </p:spPr>
        <p:txBody>
          <a:bodyPr/>
          <a:lstStyle/>
          <a:p>
            <a:pPr eaLnBrk="1" hangingPunct="1"/>
            <a:r>
              <a:rPr lang="en-US" altLang="zh-TW" dirty="0">
                <a:solidFill>
                  <a:srgbClr val="FF0000"/>
                </a:solidFill>
                <a:ea typeface="新細明體" panose="02020500000000000000" pitchFamily="18" charset="-120"/>
              </a:rPr>
              <a:t>Angels from the realms of glory</a:t>
            </a:r>
            <a:r>
              <a:rPr lang="en-US" altLang="zh-TW" dirty="0">
                <a:latin typeface="王漢宗中隸書繁" pitchFamily="2" charset="-120"/>
                <a:ea typeface="王漢宗中隸書繁" pitchFamily="2" charset="-120"/>
              </a:rPr>
              <a:t> </a:t>
            </a:r>
            <a:r>
              <a:rPr lang="en-US" altLang="zh-TW" sz="8000" dirty="0">
                <a:latin typeface="王漢宗中隸書繁" pitchFamily="2" charset="-120"/>
                <a:ea typeface="王漢宗中隸書繁" pitchFamily="2" charset="-120"/>
              </a:rPr>
              <a:t/>
            </a:r>
            <a:br>
              <a:rPr lang="en-US" altLang="zh-TW" sz="8000" dirty="0">
                <a:latin typeface="王漢宗中隸書繁" pitchFamily="2" charset="-120"/>
                <a:ea typeface="王漢宗中隸書繁" pitchFamily="2" charset="-120"/>
              </a:rPr>
            </a:br>
            <a:r>
              <a:rPr lang="zh-TW" altLang="en-US" sz="8000" b="1" dirty="0">
                <a:latin typeface="王漢宗中隸書繁" pitchFamily="2" charset="-120"/>
                <a:ea typeface="王漢宗中隸書繁" pitchFamily="2" charset="-120"/>
              </a:rPr>
              <a:t>榮耀天軍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xmlns="" id="{2797F0DD-6BE1-4C9A-B9A9-1891B10F12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200"/>
            <a:ext cx="8229600" cy="3505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zh-TW" sz="4800" b="1" baseline="30000">
                <a:latin typeface="王漢宗中隸書繁" pitchFamily="2" charset="-120"/>
                <a:ea typeface="王漢宗中隸書繁" pitchFamily="2" charset="-120"/>
              </a:rPr>
              <a:t>1/4</a:t>
            </a:r>
            <a:r>
              <a:rPr lang="en-US" altLang="zh-TW" sz="4800" b="1">
                <a:latin typeface="王漢宗中隸書繁" pitchFamily="2" charset="-120"/>
                <a:ea typeface="王漢宗中隸書繁" pitchFamily="2" charset="-120"/>
              </a:rPr>
              <a:t>. </a:t>
            </a:r>
            <a:r>
              <a:rPr lang="zh-TW" altLang="en-US" sz="4800" b="1">
                <a:latin typeface="王漢宗中隸書繁" pitchFamily="2" charset="-120"/>
                <a:ea typeface="王漢宗中隸書繁" pitchFamily="2" charset="-120"/>
              </a:rPr>
              <a:t>榮耀天軍 在聖天庭</a:t>
            </a:r>
          </a:p>
          <a:p>
            <a:pPr algn="ctr" eaLnBrk="1" hangingPunct="1">
              <a:buFontTx/>
              <a:buNone/>
            </a:pPr>
            <a:r>
              <a:rPr lang="zh-TW" altLang="en-US" sz="4800" b="1">
                <a:latin typeface="王漢宗中隸書繁" pitchFamily="2" charset="-120"/>
                <a:ea typeface="王漢宗中隸書繁" pitchFamily="2" charset="-120"/>
              </a:rPr>
              <a:t>常頌主 創世異能</a:t>
            </a:r>
          </a:p>
          <a:p>
            <a:pPr algn="ctr" eaLnBrk="1" hangingPunct="1">
              <a:buFontTx/>
              <a:buNone/>
            </a:pPr>
            <a:r>
              <a:rPr lang="zh-TW" altLang="en-US" sz="4800" b="1">
                <a:latin typeface="王漢宗中隸書繁" pitchFamily="2" charset="-120"/>
                <a:ea typeface="王漢宗中隸書繁" pitchFamily="2" charset="-120"/>
              </a:rPr>
              <a:t>今日展翅 飛向大地</a:t>
            </a:r>
          </a:p>
          <a:p>
            <a:pPr algn="ctr" eaLnBrk="1" hangingPunct="1">
              <a:buFontTx/>
              <a:buNone/>
            </a:pPr>
            <a:r>
              <a:rPr lang="zh-TW" altLang="en-US" sz="4800" b="1">
                <a:latin typeface="王漢宗中隸書繁" pitchFamily="2" charset="-120"/>
                <a:ea typeface="王漢宗中隸書繁" pitchFamily="2" charset="-120"/>
              </a:rPr>
              <a:t>傳揚救世 主降生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6363494-FCC2-4BA3-BB20-71E524EA1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81400"/>
            <a:ext cx="8458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Angels from the realms of glory,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Wing your flight o’er all the earth;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Ye who sang creation’s story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Now proclaim Messiah’s birth.</a:t>
            </a:r>
            <a:endParaRPr kumimoji="0" lang="zh-TW" alt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王漢宗中隸書繁" pitchFamily="2" charset="-120"/>
              <a:ea typeface="王漢宗中隸書繁" pitchFamily="2" charset="-12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xmlns="" id="{4134B9D9-9E72-4242-8D67-FFAE0957AD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3581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齊來敬拜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齊來敬拜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敬拜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基督新生王</a:t>
            </a:r>
            <a:endParaRPr lang="zh-TW" altLang="en-US" sz="4800" b="1">
              <a:latin typeface="王漢宗中隸書繁" pitchFamily="2" charset="-120"/>
              <a:ea typeface="王漢宗中隸書繁" pitchFamily="2" charset="-12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1D3EC99-0F2D-438B-88BE-823A72053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81400"/>
            <a:ext cx="8458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Come and worship,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come and worship,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Worship Christ,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the newborn King.</a:t>
            </a:r>
            <a:endParaRPr kumimoji="0" lang="zh-TW" alt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王漢宗中隸書繁" pitchFamily="2" charset="-120"/>
              <a:ea typeface="王漢宗中隸書繁" pitchFamily="2" charset="-120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xmlns="" id="{89E2F997-C955-432F-B9C4-C92CE5213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3429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800" b="1" baseline="30000">
                <a:latin typeface="王漢宗中隸書繁" pitchFamily="2" charset="-120"/>
                <a:ea typeface="王漢宗中隸書繁" pitchFamily="2" charset="-120"/>
              </a:rPr>
              <a:t>2/4</a:t>
            </a: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. 野外牧人 看守羊群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燦爛星光 寒夜深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聖嬰降生 榮光普照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神人同居 當歡欣</a:t>
            </a:r>
            <a:endParaRPr lang="zh-TW" altLang="en-US" sz="4800" b="1">
              <a:latin typeface="王漢宗中隸書繁" pitchFamily="2" charset="-120"/>
              <a:ea typeface="王漢宗中隸書繁" pitchFamily="2" charset="-12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FCD026B3-2195-49B9-9572-811C42D2F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81400"/>
            <a:ext cx="8458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Shepherds, in the field abiding,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Watching o’er your flocks by night,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God with us is now residing;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Yonder shines the infant light:</a:t>
            </a:r>
            <a:endParaRPr kumimoji="0" lang="zh-TW" alt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王漢宗中隸書繁" pitchFamily="2" charset="-120"/>
              <a:ea typeface="王漢宗中隸書繁" pitchFamily="2" charset="-120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58B10772-F32B-418D-AEDE-DB34D267D8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3581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齊來敬拜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齊來敬拜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敬拜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基督新生王</a:t>
            </a:r>
            <a:endParaRPr lang="zh-TW" altLang="en-US" sz="4800" b="1">
              <a:latin typeface="王漢宗中隸書繁" pitchFamily="2" charset="-120"/>
              <a:ea typeface="王漢宗中隸書繁" pitchFamily="2" charset="-12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FB9CDA1-7075-4CF3-B4CB-21C8ECC3E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81400"/>
            <a:ext cx="8458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Come and worship,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come and worship,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Worship Christ,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the newborn King.</a:t>
            </a:r>
            <a:endParaRPr kumimoji="0" lang="zh-TW" alt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王漢宗中隸書繁" pitchFamily="2" charset="-120"/>
              <a:ea typeface="王漢宗中隸書繁" pitchFamily="2" charset="-120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xmlns="" id="{AFA22E02-3FA9-44E4-8610-99503E859D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3505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800" b="1" baseline="30000">
                <a:latin typeface="王漢宗中隸書繁" pitchFamily="2" charset="-120"/>
                <a:ea typeface="王漢宗中隸書繁" pitchFamily="2" charset="-120"/>
              </a:rPr>
              <a:t>3/4</a:t>
            </a: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. 東方博士 不再凝想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仰看奇星 發光芒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今日得見 萬</a:t>
            </a:r>
            <a:r>
              <a:rPr lang="zh-CN" altLang="en-US" sz="4800" b="1">
                <a:latin typeface="王漢宗中隸書繁" pitchFamily="2" charset="-120"/>
                <a:ea typeface="王漢宗中隸書繁" pitchFamily="2" charset="-120"/>
              </a:rPr>
              <a:t>民</a:t>
            </a: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所望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迅速起身 去尋訪</a:t>
            </a:r>
            <a:endParaRPr lang="zh-TW" altLang="en-US" sz="4800" b="1">
              <a:latin typeface="王漢宗中隸書繁" pitchFamily="2" charset="-120"/>
              <a:ea typeface="王漢宗中隸書繁" pitchFamily="2" charset="-12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212D993-236E-457C-9D5C-FF5E37592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81400"/>
            <a:ext cx="8458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Sages, leave your contemplations,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Brighter visions beam afar;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Seek the great Desire of nations;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Ye have seen His natal star.</a:t>
            </a:r>
            <a:endParaRPr kumimoji="0" lang="zh-TW" alt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王漢宗中隸書繁" pitchFamily="2" charset="-120"/>
              <a:ea typeface="王漢宗中隸書繁" pitchFamily="2" charset="-120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xmlns="" id="{78DC22D6-DD4C-452C-A96C-F6B3B2A8CD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3581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齊來敬拜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齊來敬拜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敬拜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基督新生王</a:t>
            </a:r>
            <a:endParaRPr lang="zh-TW" altLang="en-US" sz="4800" b="1">
              <a:latin typeface="王漢宗中隸書繁" pitchFamily="2" charset="-120"/>
              <a:ea typeface="王漢宗中隸書繁" pitchFamily="2" charset="-12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C24A00D-C9A3-4232-8EC4-C7EA92D6E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81400"/>
            <a:ext cx="8458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Come and worship,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come and worship,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Worship Christ,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the newborn King.</a:t>
            </a:r>
            <a:endParaRPr kumimoji="0" lang="zh-TW" alt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王漢宗中隸書繁" pitchFamily="2" charset="-120"/>
              <a:ea typeface="王漢宗中隸書繁" pitchFamily="2" charset="-120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xmlns="" id="{CDFFE3D7-0F80-4860-934F-DD86C280F4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0"/>
            <a:ext cx="8229600" cy="3581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800" b="1" baseline="30000">
                <a:latin typeface="王漢宗中隸書繁" pitchFamily="2" charset="-120"/>
                <a:ea typeface="王漢宗中隸書繁" pitchFamily="2" charset="-120"/>
              </a:rPr>
              <a:t>4/4</a:t>
            </a: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. 忠誠聖徒 滿懷敬畏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儆醒等候 主顯現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至聖救主 忽然臨到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容光充滿 主聖殿</a:t>
            </a:r>
            <a:endParaRPr lang="zh-TW" altLang="en-US" sz="4800" b="1">
              <a:latin typeface="王漢宗中隸書繁" pitchFamily="2" charset="-120"/>
              <a:ea typeface="王漢宗中隸書繁" pitchFamily="2" charset="-12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79DF6BE-AFF9-40D1-B6E1-DA8485E45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81400"/>
            <a:ext cx="8458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Saints, before the altar bending,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Watching long in hope and fear;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Suddenly the Lord, descending,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In His temple shall appear.</a:t>
            </a:r>
            <a:endParaRPr kumimoji="0" lang="zh-TW" alt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王漢宗中隸書繁" pitchFamily="2" charset="-120"/>
              <a:ea typeface="王漢宗中隸書繁" pitchFamily="2" charset="-120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xmlns="" id="{8D707F6E-AD2B-4098-8FD2-F28C5E8D5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3581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齊來敬拜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齊來敬拜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敬拜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latin typeface="王漢宗中隸書繁" pitchFamily="2" charset="-120"/>
                <a:ea typeface="王漢宗中隸書繁" pitchFamily="2" charset="-120"/>
              </a:rPr>
              <a:t>基督新生王</a:t>
            </a:r>
            <a:endParaRPr lang="zh-TW" altLang="en-US" sz="4800" b="1">
              <a:latin typeface="王漢宗中隸書繁" pitchFamily="2" charset="-120"/>
              <a:ea typeface="王漢宗中隸書繁" pitchFamily="2" charset="-12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F8173CF-F9F6-4093-B5EC-C5650EF30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81400"/>
            <a:ext cx="8458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Come and worship,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come and worship,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Worship Christ,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the newborn King.</a:t>
            </a:r>
            <a:endParaRPr kumimoji="0" lang="zh-TW" alt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王漢宗中隸書繁" pitchFamily="2" charset="-120"/>
              <a:ea typeface="王漢宗中隸書繁" pitchFamily="2" charset="-120"/>
              <a:cs typeface="+mn-cs"/>
            </a:endParaRPr>
          </a:p>
        </p:txBody>
      </p:sp>
      <p:pic>
        <p:nvPicPr>
          <p:cNvPr id="5" name="Graphic 2" descr="Heart">
            <a:extLst>
              <a:ext uri="{FF2B5EF4-FFF2-40B4-BE49-F238E27FC236}">
                <a16:creationId xmlns:a16="http://schemas.microsoft.com/office/drawing/2014/main" xmlns="" id="{4AB9EE3E-5367-4961-8003-FF8D0CFC1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34549" y="6399494"/>
            <a:ext cx="509451" cy="458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1337</TotalTime>
  <Words>249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新細明體</vt:lpstr>
      <vt:lpstr>王漢宗中隸書繁</vt:lpstr>
      <vt:lpstr>Arial</vt:lpstr>
      <vt:lpstr>Calibri</vt:lpstr>
      <vt:lpstr>2_Default Design</vt:lpstr>
      <vt:lpstr>Angels from the realms of glory  榮耀天軍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234</cp:revision>
  <dcterms:created xsi:type="dcterms:W3CDTF">2012-02-03T13:37:34Z</dcterms:created>
  <dcterms:modified xsi:type="dcterms:W3CDTF">2019-12-16T03:05:49Z</dcterms:modified>
</cp:coreProperties>
</file>